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14253310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9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0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4FFD9C-B3BD-4514-AA20-BF4EDB80AEB6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279C3F-25A6-4B70-B4B4-F0B8635A1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639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52BC80-0724-48E4-A0A1-57507F1D0CD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815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AD45F-1484-24A5-B7AA-D76905DE7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61AEE4-A290-343A-B021-BEBF99BE93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E4D50F-B96A-A249-1C14-B1DE582DD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8B1E-4090-4EF4-84C7-17A0459D9B52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13B51B-17C7-F834-B3E4-1A7517051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95B97-C524-7C7C-AA03-4A9FA54AC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F162-C316-4F46-A548-C34C5C233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590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4690E-369F-E6FB-AA4E-621301604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7A8E21-F898-910E-8EE0-664DC4EA82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7325AC-ADE5-9BA8-B583-62538AF98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8B1E-4090-4EF4-84C7-17A0459D9B52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909DE2-F241-D22D-02A4-847449D34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7C5BBB-A505-623A-F514-C311C4701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F162-C316-4F46-A548-C34C5C233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458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CBE2E4-26C9-0B4C-CB5F-E83CB0C09B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0DD058-9F27-309E-653F-650D941B1E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E08BF-AD4E-959B-F5D4-EFD21984A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8B1E-4090-4EF4-84C7-17A0459D9B52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1FCE2E-642A-C9D3-D98E-95F813D71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8B578C-63B7-97BD-C440-C9A3F76D9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F162-C316-4F46-A548-C34C5C233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860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519FC-DDBB-E3CE-6DAB-1C68C9269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04049E-77E5-E2DB-DFA1-C4C7D317F6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F871AF-5A3E-813E-64E0-F2EC53928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8B1E-4090-4EF4-84C7-17A0459D9B52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0710B4-B303-1035-B355-2FFA090EE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6A7CD-6670-EB00-899C-218364DAD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F162-C316-4F46-A548-C34C5C233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462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D50A5-C349-91D1-32B4-1E9252809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BF6BB1-EDC3-E17E-F67D-1742B2BBB7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864B86-4B67-60C4-B746-9F66EF581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8B1E-4090-4EF4-84C7-17A0459D9B52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13D061-286E-E231-50BF-C233130D7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304ABD-6983-9021-6F96-9358A9A40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F162-C316-4F46-A548-C34C5C233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560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91E58-A062-4E1D-78BD-3E73B5AF6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99523B-DB05-B808-B1B8-5297DAE188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EE4F2F-3FF5-A12F-6DC0-4EBB6CA028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4FB601-DF69-0EC6-BDA9-2341BF321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8B1E-4090-4EF4-84C7-17A0459D9B52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BC8A68-7E39-68C4-79ED-7B4B12B8C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6F644A-3C6F-240C-F2AE-FCE26DE1F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F162-C316-4F46-A548-C34C5C233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883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022AC-7A5C-072C-9B59-9D16DEFAE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100D25-AFBD-1F14-DD2B-9AA05BD090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733480-911A-32DD-0CD2-0A1F7DA1FA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027D7B-B9E2-64B2-FE2C-0740178464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791931-893C-4D04-27D2-D9890D9EA5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EE00BA-303F-E18B-A6AB-4A2A1E976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8B1E-4090-4EF4-84C7-17A0459D9B52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65CB6A-B8E4-B806-0A8A-5C6E1985B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8B41A6-9ACF-25B6-84FA-75068956F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F162-C316-4F46-A548-C34C5C233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426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CBA57-5D2B-1BF1-1E05-D885063D0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9F6E53-16B5-A4D2-A073-8B28F9B15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8B1E-4090-4EF4-84C7-17A0459D9B52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07001F-82AC-3042-6DAF-AC4041D41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14502C-4491-0EB5-F345-43AC0D03B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F162-C316-4F46-A548-C34C5C233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156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C1DA80-210A-8AF9-9F29-B26F61DDB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8B1E-4090-4EF4-84C7-17A0459D9B52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3C343D-E594-BB66-A53E-1817FAB7B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D3CBD5-6CD9-5AFC-37D1-E23CDF05C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F162-C316-4F46-A548-C34C5C233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574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57900-BA74-FA71-1D8D-7D4B9D47D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AE6BDB-EBE5-0DA1-0EBA-F1F44F3E98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636513-E52B-91EE-B6A9-8CA75FF69A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A15735-2218-CE50-8714-AB2FDD618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8B1E-4090-4EF4-84C7-17A0459D9B52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28465A-61A3-FD60-0131-D3762B9FB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3E94D9-8F9D-52D8-AEF4-6A87D15F6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F162-C316-4F46-A548-C34C5C233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86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2A34E-E705-BFBA-ECCF-9F96642C7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BB1B1F-6975-E7B2-7845-5FF222D536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FF2383-D2B7-0FE6-5CAC-83981C8CCE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7EB419-A3BC-2F06-A7E9-42C2818A1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F8B1E-4090-4EF4-84C7-17A0459D9B52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D7C73C-23A0-362F-536D-BFF6200A0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2D8539-228A-6507-9525-DE6C97F2C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F162-C316-4F46-A548-C34C5C233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257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A6F69B-081A-C6C4-4D51-1CDCCCBAB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E43108-CA1D-6D1F-E78A-FEE7BAB45C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D4BFA4-B06C-29B9-49AA-0A8D86748C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F8B1E-4090-4EF4-84C7-17A0459D9B52}" type="datetimeFigureOut">
              <a:rPr lang="en-GB" smtClean="0"/>
              <a:t>02/10/2023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C0EF0B-1854-51B9-0CCB-81C3A04F8B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3865B-1AA2-3DB8-AC53-D7D9726BC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1F162-C316-4F46-A548-C34C5C233C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599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FD8B49E4-CDF2-F40E-0E32-D510C9BBB6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3009" y="6075607"/>
            <a:ext cx="4518991" cy="782393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C4E5DFAB-1212-7602-F52C-C6FC3B8B9516}"/>
              </a:ext>
            </a:extLst>
          </p:cNvPr>
          <p:cNvSpPr/>
          <p:nvPr/>
        </p:nvSpPr>
        <p:spPr>
          <a:xfrm>
            <a:off x="2127590" y="6102633"/>
            <a:ext cx="8945217" cy="42573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B844DE-BAFF-3F82-2BAE-37C03A859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TBS on a page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2234DB-E323-7B08-0EB6-B155F0A31CA6}"/>
              </a:ext>
            </a:extLst>
          </p:cNvPr>
          <p:cNvSpPr txBox="1"/>
          <p:nvPr/>
        </p:nvSpPr>
        <p:spPr>
          <a:xfrm>
            <a:off x="630306" y="1217208"/>
            <a:ext cx="1639957" cy="379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400" dirty="0"/>
              <a:t>Our Purpose:</a:t>
            </a:r>
            <a:endParaRPr lang="en-GB" sz="140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E923065-CED4-01BB-937C-AED2AF82DF9B}"/>
              </a:ext>
            </a:extLst>
          </p:cNvPr>
          <p:cNvCxnSpPr>
            <a:cxnSpLocks/>
          </p:cNvCxnSpPr>
          <p:nvPr/>
        </p:nvCxnSpPr>
        <p:spPr>
          <a:xfrm>
            <a:off x="2127590" y="1860981"/>
            <a:ext cx="8945217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A98B9D34-3BBC-3D37-52C3-6ED074D175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7590" y="1976991"/>
            <a:ext cx="6013174" cy="24283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C169DD2-5EBC-698A-2952-B571200AB1D4}"/>
              </a:ext>
            </a:extLst>
          </p:cNvPr>
          <p:cNvSpPr txBox="1"/>
          <p:nvPr/>
        </p:nvSpPr>
        <p:spPr>
          <a:xfrm>
            <a:off x="602357" y="2998110"/>
            <a:ext cx="1639957" cy="379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400" dirty="0"/>
              <a:t>Our Values:</a:t>
            </a:r>
            <a:endParaRPr lang="en-GB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72E2E0-2442-7893-FBE3-77D8275C89BA}"/>
              </a:ext>
            </a:extLst>
          </p:cNvPr>
          <p:cNvSpPr txBox="1"/>
          <p:nvPr/>
        </p:nvSpPr>
        <p:spPr>
          <a:xfrm>
            <a:off x="602357" y="4956028"/>
            <a:ext cx="16399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Strategic</a:t>
            </a:r>
          </a:p>
          <a:p>
            <a:pPr algn="l"/>
            <a:r>
              <a:rPr lang="en-US" sz="1400" dirty="0"/>
              <a:t>Pillars:</a:t>
            </a:r>
            <a:endParaRPr lang="en-GB" sz="14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2401DC70-EF27-E6D6-25B5-13B5A5AB12B3}"/>
              </a:ext>
            </a:extLst>
          </p:cNvPr>
          <p:cNvSpPr/>
          <p:nvPr/>
        </p:nvSpPr>
        <p:spPr>
          <a:xfrm>
            <a:off x="2127590" y="4684610"/>
            <a:ext cx="1287513" cy="1242390"/>
          </a:xfrm>
          <a:prstGeom prst="roundRect">
            <a:avLst/>
          </a:prstGeom>
          <a:solidFill>
            <a:srgbClr val="1D5C98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Customer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Obsession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9D79838-5BDF-BBE8-02E7-F2866D104576}"/>
              </a:ext>
            </a:extLst>
          </p:cNvPr>
          <p:cNvSpPr/>
          <p:nvPr/>
        </p:nvSpPr>
        <p:spPr>
          <a:xfrm>
            <a:off x="7869673" y="4684610"/>
            <a:ext cx="1287515" cy="1242390"/>
          </a:xfrm>
          <a:prstGeom prst="roundRect">
            <a:avLst/>
          </a:prstGeom>
          <a:solidFill>
            <a:srgbClr val="1D5C98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Health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Safety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Environment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9DC05C67-9BE7-ED65-6FB8-7D5E47E7752A}"/>
              </a:ext>
            </a:extLst>
          </p:cNvPr>
          <p:cNvSpPr/>
          <p:nvPr/>
        </p:nvSpPr>
        <p:spPr>
          <a:xfrm>
            <a:off x="9785293" y="4684610"/>
            <a:ext cx="1287514" cy="1242390"/>
          </a:xfrm>
          <a:prstGeom prst="roundRect">
            <a:avLst/>
          </a:prstGeom>
          <a:solidFill>
            <a:srgbClr val="1D5C98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People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Development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7E55D113-15A7-508F-502D-9B19F2CD492B}"/>
              </a:ext>
            </a:extLst>
          </p:cNvPr>
          <p:cNvSpPr/>
          <p:nvPr/>
        </p:nvSpPr>
        <p:spPr>
          <a:xfrm>
            <a:off x="4038433" y="4684610"/>
            <a:ext cx="1287515" cy="1242390"/>
          </a:xfrm>
          <a:prstGeom prst="roundRect">
            <a:avLst/>
          </a:prstGeom>
          <a:solidFill>
            <a:srgbClr val="1D5C98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Invention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Technology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Leadership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DAE92976-5516-DF01-2B8F-33835184B39B}"/>
              </a:ext>
            </a:extLst>
          </p:cNvPr>
          <p:cNvSpPr/>
          <p:nvPr/>
        </p:nvSpPr>
        <p:spPr>
          <a:xfrm>
            <a:off x="5954053" y="4684610"/>
            <a:ext cx="1287515" cy="1242390"/>
          </a:xfrm>
          <a:prstGeom prst="roundRect">
            <a:avLst/>
          </a:prstGeom>
          <a:solidFill>
            <a:srgbClr val="1D5C98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Operational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Excellence</a:t>
            </a:r>
            <a:endParaRPr lang="en-GB" sz="1400" b="1" dirty="0">
              <a:solidFill>
                <a:schemeClr val="bg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B7147C0-983D-2EB3-67E0-D70B116524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038" y="269741"/>
            <a:ext cx="5865009" cy="105413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E466BC5-A807-460A-50BF-208E6C529C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539" y="187104"/>
            <a:ext cx="5143522" cy="8572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4C59B5-7EEC-251A-29B8-A67496670033}"/>
              </a:ext>
            </a:extLst>
          </p:cNvPr>
          <p:cNvSpPr txBox="1"/>
          <p:nvPr/>
        </p:nvSpPr>
        <p:spPr>
          <a:xfrm>
            <a:off x="2041036" y="1139741"/>
            <a:ext cx="9160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dirty="0">
                <a:solidFill>
                  <a:srgbClr val="1E5C99"/>
                </a:solidFill>
                <a:effectLst/>
                <a:latin typeface="Montserrat" panose="00000500000000000000" pitchFamily="2" charset="0"/>
              </a:rPr>
              <a:t>We’re passionate about </a:t>
            </a:r>
            <a:r>
              <a:rPr lang="en-US" dirty="0">
                <a:solidFill>
                  <a:srgbClr val="1E5C99"/>
                </a:solidFill>
                <a:latin typeface="Montserrat" panose="00000500000000000000" pitchFamily="2" charset="0"/>
              </a:rPr>
              <a:t>pushing the boundaries of our machine performance, technology and service to add value for our customers in the battery industry</a:t>
            </a:r>
            <a:endParaRPr lang="en-GB" dirty="0">
              <a:solidFill>
                <a:srgbClr val="1E5C99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66161EF-2E28-3602-F368-A2DA5CED015C}"/>
              </a:ext>
            </a:extLst>
          </p:cNvPr>
          <p:cNvCxnSpPr>
            <a:cxnSpLocks/>
          </p:cNvCxnSpPr>
          <p:nvPr/>
        </p:nvCxnSpPr>
        <p:spPr>
          <a:xfrm>
            <a:off x="2127590" y="4518042"/>
            <a:ext cx="8945217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AD1F1FA0-E96C-DCFE-F9EB-CC6D9924A4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13375" y="228396"/>
            <a:ext cx="1370869" cy="762738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2163BDCC-BC9E-CFAE-9D54-ADE8BD48B10D}"/>
              </a:ext>
            </a:extLst>
          </p:cNvPr>
          <p:cNvSpPr txBox="1"/>
          <p:nvPr/>
        </p:nvSpPr>
        <p:spPr>
          <a:xfrm>
            <a:off x="602357" y="6037844"/>
            <a:ext cx="16399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Business</a:t>
            </a:r>
          </a:p>
          <a:p>
            <a:pPr algn="l"/>
            <a:r>
              <a:rPr lang="en-US" sz="1400" dirty="0"/>
              <a:t>Priorities:</a:t>
            </a:r>
            <a:endParaRPr lang="en-GB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F1D0FD1-CEC0-F2A6-B86A-371C54C424C3}"/>
              </a:ext>
            </a:extLst>
          </p:cNvPr>
          <p:cNvSpPr txBox="1"/>
          <p:nvPr/>
        </p:nvSpPr>
        <p:spPr>
          <a:xfrm>
            <a:off x="2095402" y="6092856"/>
            <a:ext cx="3429000" cy="379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150000"/>
              </a:lnSpc>
              <a:buBlip>
                <a:blip r:embed="rId7"/>
              </a:buBlip>
            </a:pPr>
            <a:r>
              <a:rPr lang="en-US" sz="1400" dirty="0"/>
              <a:t>Integrated End-to-End Solutions</a:t>
            </a:r>
            <a:endParaRPr lang="en-GB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C0802B4-800D-3518-E172-3514CA121BA6}"/>
              </a:ext>
            </a:extLst>
          </p:cNvPr>
          <p:cNvSpPr txBox="1"/>
          <p:nvPr/>
        </p:nvSpPr>
        <p:spPr>
          <a:xfrm>
            <a:off x="5547072" y="6092856"/>
            <a:ext cx="3429000" cy="379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150000"/>
              </a:lnSpc>
              <a:buBlip>
                <a:blip r:embed="rId7"/>
              </a:buBlip>
            </a:pPr>
            <a:r>
              <a:rPr lang="en-US" sz="1400" dirty="0"/>
              <a:t>Global Aftermarket Footprint</a:t>
            </a:r>
            <a:endParaRPr lang="en-GB" sz="14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0C522A9-C4EA-377C-905A-0618C83456FA}"/>
              </a:ext>
            </a:extLst>
          </p:cNvPr>
          <p:cNvSpPr txBox="1"/>
          <p:nvPr/>
        </p:nvSpPr>
        <p:spPr>
          <a:xfrm>
            <a:off x="8676637" y="6094379"/>
            <a:ext cx="3429000" cy="379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150000"/>
              </a:lnSpc>
              <a:buBlip>
                <a:blip r:embed="rId7"/>
              </a:buBlip>
            </a:pPr>
            <a:r>
              <a:rPr lang="en-US" sz="1400" dirty="0"/>
              <a:t>Industry 4.0 Adoption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531685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</Words>
  <Application>Microsoft Office PowerPoint</Application>
  <PresentationFormat>Widescreen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Montserrat</vt:lpstr>
      <vt:lpstr>Office Theme</vt:lpstr>
      <vt:lpstr>TBS on a page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TBS on a page</dc:title>
  <dc:creator>Richard Taylor</dc:creator>
  <cp:lastModifiedBy>Richard Taylor</cp:lastModifiedBy>
  <cp:revision>1</cp:revision>
  <dcterms:created xsi:type="dcterms:W3CDTF">2023-10-02T07:53:27Z</dcterms:created>
  <dcterms:modified xsi:type="dcterms:W3CDTF">2023-10-02T07:53:44Z</dcterms:modified>
</cp:coreProperties>
</file>